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59">
          <p15:clr>
            <a:srgbClr val="000000"/>
          </p15:clr>
        </p15:guide>
        <p15:guide id="2" pos="1248">
          <p15:clr>
            <a:srgbClr val="000000"/>
          </p15:clr>
        </p15:guide>
      </p15:sldGuideLst>
    </p:ext>
    <p:ext uri="GoogleSlidesCustomDataVersion2">
      <go:slidesCustomData xmlns:go="http://customooxmlschemas.google.com/" r:id="rId12" roundtripDataSignature="AMtx7mhnmLa8A7l3DSF3NcP3CEgU+HZT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59" orient="horz"/>
        <p:guide pos="12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92239f0248_0_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292239f024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3" name="Google Shape;73;g292239f02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6ad91b489_0_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e6ad91b489_0_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1" name="Google Shape;81;g2e6ad91b48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4"/>
          <p:cNvSpPr/>
          <p:nvPr/>
        </p:nvSpPr>
        <p:spPr>
          <a:xfrm>
            <a:off x="0" y="0"/>
            <a:ext cx="3505200" cy="6858000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Google Shape;17;p274"/>
          <p:cNvSpPr/>
          <p:nvPr/>
        </p:nvSpPr>
        <p:spPr>
          <a:xfrm>
            <a:off x="1716088" y="1690688"/>
            <a:ext cx="7427912" cy="2533650"/>
          </a:xfrm>
          <a:prstGeom prst="rect">
            <a:avLst/>
          </a:prstGeom>
          <a:solidFill>
            <a:srgbClr val="08479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8" name="Google Shape;18;p274"/>
          <p:cNvGrpSpPr/>
          <p:nvPr/>
        </p:nvGrpSpPr>
        <p:grpSpPr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19" name="Google Shape;19;p274"/>
            <p:cNvSpPr/>
            <p:nvPr/>
          </p:nvSpPr>
          <p:spPr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" name="Google Shape;20;p274"/>
            <p:cNvSpPr/>
            <p:nvPr/>
          </p:nvSpPr>
          <p:spPr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" name="Google Shape;21;p274"/>
            <p:cNvSpPr/>
            <p:nvPr/>
          </p:nvSpPr>
          <p:spPr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" name="Google Shape;22;p274"/>
            <p:cNvSpPr/>
            <p:nvPr/>
          </p:nvSpPr>
          <p:spPr>
            <a:xfrm>
              <a:off x="719" y="2257"/>
              <a:ext cx="368" cy="404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" name="Google Shape;23;p274"/>
            <p:cNvSpPr/>
            <p:nvPr/>
          </p:nvSpPr>
          <p:spPr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" name="Google Shape;24;p274"/>
            <p:cNvSpPr/>
            <p:nvPr/>
          </p:nvSpPr>
          <p:spPr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" name="Google Shape;25;p274"/>
            <p:cNvSpPr/>
            <p:nvPr/>
          </p:nvSpPr>
          <p:spPr>
            <a:xfrm>
              <a:off x="0" y="1464"/>
              <a:ext cx="367" cy="3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" name="Google Shape;26;p274"/>
            <p:cNvSpPr/>
            <p:nvPr/>
          </p:nvSpPr>
          <p:spPr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" name="Google Shape;27;p274"/>
            <p:cNvSpPr/>
            <p:nvPr/>
          </p:nvSpPr>
          <p:spPr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" name="Google Shape;28;p274"/>
            <p:cNvSpPr/>
            <p:nvPr/>
          </p:nvSpPr>
          <p:spPr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descr="logocomp" id="29" name="Google Shape;29;p2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38400" y="152400"/>
            <a:ext cx="5029200" cy="79216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74"/>
          <p:cNvSpPr txBox="1"/>
          <p:nvPr>
            <p:ph type="ctrTitle"/>
          </p:nvPr>
        </p:nvSpPr>
        <p:spPr>
          <a:xfrm>
            <a:off x="2971800" y="1828800"/>
            <a:ext cx="60198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7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74"/>
          <p:cNvSpPr txBox="1"/>
          <p:nvPr>
            <p:ph idx="1" type="subTitle"/>
          </p:nvPr>
        </p:nvSpPr>
        <p:spPr>
          <a:xfrm>
            <a:off x="2971800" y="42672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50"/>
              <a:buFont typeface="Noto Sans Symbols"/>
              <a:buNone/>
              <a:defRPr sz="3000"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32" name="Google Shape;32;p274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33" name="Google Shape;33;p27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34" name="Google Shape;34;p27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83"/>
          <p:cNvSpPr txBox="1"/>
          <p:nvPr>
            <p:ph type="title"/>
          </p:nvPr>
        </p:nvSpPr>
        <p:spPr>
          <a:xfrm>
            <a:off x="685800" y="381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3"/>
          <p:cNvSpPr txBox="1"/>
          <p:nvPr>
            <p:ph idx="1" type="body"/>
          </p:nvPr>
        </p:nvSpPr>
        <p:spPr>
          <a:xfrm rot="5400000">
            <a:off x="2362200" y="-228600"/>
            <a:ext cx="47244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indent="-32004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4"/>
          <p:cNvSpPr txBox="1"/>
          <p:nvPr>
            <p:ph type="title"/>
          </p:nvPr>
        </p:nvSpPr>
        <p:spPr>
          <a:xfrm rot="5400000">
            <a:off x="4876800" y="22860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4"/>
          <p:cNvSpPr txBox="1"/>
          <p:nvPr>
            <p:ph idx="1" type="body"/>
          </p:nvPr>
        </p:nvSpPr>
        <p:spPr>
          <a:xfrm rot="5400000">
            <a:off x="685800" y="3048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indent="-32004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abela" type="tbl">
  <p:cSld name="TABL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5"/>
          <p:cNvSpPr txBox="1"/>
          <p:nvPr>
            <p:ph type="title"/>
          </p:nvPr>
        </p:nvSpPr>
        <p:spPr>
          <a:xfrm>
            <a:off x="685800" y="381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5"/>
          <p:cNvSpPr txBox="1"/>
          <p:nvPr>
            <p:ph type="title"/>
          </p:nvPr>
        </p:nvSpPr>
        <p:spPr>
          <a:xfrm>
            <a:off x="685800" y="381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75"/>
          <p:cNvSpPr txBox="1"/>
          <p:nvPr>
            <p:ph idx="1" type="body"/>
          </p:nvPr>
        </p:nvSpPr>
        <p:spPr>
          <a:xfrm>
            <a:off x="609600" y="15240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indent="-32004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77"/>
          <p:cNvSpPr txBox="1"/>
          <p:nvPr>
            <p:ph type="title"/>
          </p:nvPr>
        </p:nvSpPr>
        <p:spPr>
          <a:xfrm>
            <a:off x="685800" y="381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79"/>
          <p:cNvSpPr txBox="1"/>
          <p:nvPr>
            <p:ph type="title"/>
          </p:nvPr>
        </p:nvSpPr>
        <p:spPr>
          <a:xfrm>
            <a:off x="685800" y="381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79"/>
          <p:cNvSpPr txBox="1"/>
          <p:nvPr>
            <p:ph idx="1" type="body"/>
          </p:nvPr>
        </p:nvSpPr>
        <p:spPr>
          <a:xfrm>
            <a:off x="609600" y="1524000"/>
            <a:ext cx="4038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1pPr>
            <a:lvl2pPr indent="-350519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Char char="◻"/>
              <a:defRPr sz="2400"/>
            </a:lvl2pPr>
            <a:lvl3pPr indent="-3111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  <p:sp>
        <p:nvSpPr>
          <p:cNvPr id="47" name="Google Shape;47;p279"/>
          <p:cNvSpPr txBox="1"/>
          <p:nvPr>
            <p:ph idx="2" type="body"/>
          </p:nvPr>
        </p:nvSpPr>
        <p:spPr>
          <a:xfrm>
            <a:off x="4800600" y="1524000"/>
            <a:ext cx="4038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1pPr>
            <a:lvl2pPr indent="-350519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Char char="◻"/>
              <a:defRPr sz="2400"/>
            </a:lvl2pPr>
            <a:lvl3pPr indent="-3111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8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8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28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1pPr>
            <a:lvl2pPr indent="-3302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◻"/>
              <a:defRPr sz="2000"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9719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◻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  <p:sp>
        <p:nvSpPr>
          <p:cNvPr id="52" name="Google Shape;52;p28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28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1pPr>
            <a:lvl2pPr indent="-3302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◻"/>
              <a:defRPr sz="2000"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9719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◻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■"/>
              <a:defRPr sz="3200"/>
            </a:lvl1pPr>
            <a:lvl2pPr indent="-37084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Char char="◻"/>
              <a:defRPr sz="2800"/>
            </a:lvl2pPr>
            <a:lvl3pPr indent="-32766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◻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/>
        </p:txBody>
      </p:sp>
      <p:sp>
        <p:nvSpPr>
          <p:cNvPr id="57" name="Google Shape;57;p28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8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28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3"/>
          <p:cNvSpPr txBox="1"/>
          <p:nvPr>
            <p:ph type="title"/>
          </p:nvPr>
        </p:nvSpPr>
        <p:spPr>
          <a:xfrm>
            <a:off x="685800" y="381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73"/>
          <p:cNvSpPr txBox="1"/>
          <p:nvPr>
            <p:ph idx="1" type="body"/>
          </p:nvPr>
        </p:nvSpPr>
        <p:spPr>
          <a:xfrm>
            <a:off x="609600" y="15240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0519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◻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115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9719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73"/>
          <p:cNvSpPr/>
          <p:nvPr/>
        </p:nvSpPr>
        <p:spPr>
          <a:xfrm>
            <a:off x="685800" y="381000"/>
            <a:ext cx="8229600" cy="6096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19050">
            <a:solidFill>
              <a:srgbClr val="00669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descr="borda_slide.png" id="13" name="Google Shape;13;p27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258763"/>
            <a:ext cx="431800" cy="66087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ìnpe_simbolo.jpg" id="14" name="Google Shape;14;p2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571500" cy="4286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g292239f0248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6375" y="1469238"/>
            <a:ext cx="8383649" cy="391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92239f0248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1350" y="5704350"/>
            <a:ext cx="2333625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92239f0248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01400" y="440150"/>
            <a:ext cx="2333625" cy="75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6ad91b489_0_8"/>
          <p:cNvSpPr txBox="1"/>
          <p:nvPr>
            <p:ph type="title"/>
          </p:nvPr>
        </p:nvSpPr>
        <p:spPr>
          <a:xfrm>
            <a:off x="685800" y="381000"/>
            <a:ext cx="8153400" cy="11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500"/>
              <a:t>Talk 4: Earth-2 Project</a:t>
            </a:r>
            <a:endParaRPr sz="3600"/>
          </a:p>
        </p:txBody>
      </p:sp>
      <p:sp>
        <p:nvSpPr>
          <p:cNvPr id="84" name="Google Shape;84;g2e6ad91b489_0_8"/>
          <p:cNvSpPr txBox="1"/>
          <p:nvPr>
            <p:ph idx="1" type="body"/>
          </p:nvPr>
        </p:nvSpPr>
        <p:spPr>
          <a:xfrm>
            <a:off x="3273300" y="1716050"/>
            <a:ext cx="5870700" cy="36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■"/>
            </a:pPr>
            <a:r>
              <a:rPr lang="en-US"/>
              <a:t>Dr.</a:t>
            </a:r>
            <a:r>
              <a:rPr lang="en-US"/>
              <a:t> Pedro Mario Cruz e Silva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400"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◻"/>
            </a:pPr>
            <a:r>
              <a:rPr lang="en-US" sz="2000"/>
              <a:t>Nvidia: Solutions Architect Manager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◻"/>
            </a:pPr>
            <a:r>
              <a:rPr lang="en-US" sz="2000"/>
              <a:t>Tecgraf / PUC-Rio: Manager - Computational Geophysics Group (2014-2016)</a:t>
            </a:r>
            <a:endParaRPr sz="2000"/>
          </a:p>
          <a:p>
            <a:pPr indent="-3111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◻"/>
            </a:pPr>
            <a:r>
              <a:rPr lang="en-US" sz="2000"/>
              <a:t>PhD: Informatic (PUC-RJ, 2004)</a:t>
            </a:r>
            <a:endParaRPr sz="2000"/>
          </a:p>
          <a:p>
            <a:pPr indent="-3111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◻"/>
            </a:pPr>
            <a:r>
              <a:rPr lang="en-US" sz="2000"/>
              <a:t>M.Sc.: Mathematics (UFPE, 1997)</a:t>
            </a:r>
            <a:endParaRPr sz="2000"/>
          </a:p>
          <a:p>
            <a:pPr indent="-3111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◻"/>
            </a:pPr>
            <a:r>
              <a:rPr lang="en-US" sz="2000"/>
              <a:t>Mathematics: Federal Univ. of Pernambuco (UFPE, 1995)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g2e6ad91b489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175" y="5871250"/>
            <a:ext cx="2333625" cy="7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2e6ad91b489_0_8"/>
          <p:cNvSpPr txBox="1"/>
          <p:nvPr/>
        </p:nvSpPr>
        <p:spPr>
          <a:xfrm>
            <a:off x="3748900" y="5935000"/>
            <a:ext cx="5430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MONAN Meeting: AI for atmosphere/ocean dynamics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19-21/June/2024 - INPE - São José dos Campos - Brazil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g2e6ad91b489_0_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9675" y="1716050"/>
            <a:ext cx="2230950" cy="295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Pixel">
  <a:themeElements>
    <a:clrScheme name="2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2005-12-21T01:35:03Z</dcterms:created>
  <dc:creator>Gilberto Camara</dc:creator>
</cp:coreProperties>
</file>